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89867C-5CFA-4F11-AC07-B4488A77CAF1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1D086-4C6E-427C-A6D1-8DD6534BF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39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4FDB6-3C5B-4041-93B8-931D6F3E233C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68999-A31D-4A81-8206-F57A55539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213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868999-A31D-4A81-8206-F57A555397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50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 Clase </a:t>
            </a:r>
            <a:r>
              <a:rPr lang="en-US" dirty="0" smtClean="0">
                <a:solidFill>
                  <a:srgbClr val="00B050"/>
                </a:solidFill>
              </a:rPr>
              <a:t>702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>
                <a:solidFill>
                  <a:srgbClr val="00B050"/>
                </a:solidFill>
              </a:rPr>
              <a:t>2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de </a:t>
            </a:r>
            <a:r>
              <a:rPr lang="en-US" dirty="0" smtClean="0">
                <a:solidFill>
                  <a:srgbClr val="00B050"/>
                </a:solidFill>
              </a:rPr>
              <a:t>mayo </a:t>
            </a:r>
            <a:r>
              <a:rPr lang="en-US" dirty="0" smtClean="0">
                <a:solidFill>
                  <a:srgbClr val="00B050"/>
                </a:solidFill>
              </a:rPr>
              <a:t>del </a:t>
            </a:r>
            <a:r>
              <a:rPr lang="en-US" dirty="0" smtClean="0">
                <a:solidFill>
                  <a:srgbClr val="00B050"/>
                </a:solidFill>
              </a:rPr>
              <a:t>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5105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62a:  </a:t>
            </a:r>
            <a:r>
              <a:rPr lang="es-ES_tradnl" dirty="0" smtClean="0"/>
              <a:t>¿Quién es el personaje principal de la película </a:t>
            </a:r>
            <a:r>
              <a:rPr lang="es-ES_tradnl" sz="2400" i="1" dirty="0" smtClean="0"/>
              <a:t>(</a:t>
            </a:r>
            <a:r>
              <a:rPr lang="es-ES_tradnl" sz="2400" i="1" dirty="0" err="1" smtClean="0"/>
              <a:t>movie</a:t>
            </a:r>
            <a:r>
              <a:rPr lang="es-ES_tradnl" sz="2400" i="1" dirty="0" smtClean="0"/>
              <a:t>)</a:t>
            </a:r>
            <a:r>
              <a:rPr lang="es-ES_tradnl" sz="2400" dirty="0" smtClean="0"/>
              <a:t> </a:t>
            </a:r>
            <a:r>
              <a:rPr lang="es-ES_tradnl" dirty="0" smtClean="0"/>
              <a:t>“</a:t>
            </a:r>
            <a:r>
              <a:rPr lang="es-ES_tradnl" dirty="0" err="1" smtClean="0"/>
              <a:t>Goal</a:t>
            </a:r>
            <a:r>
              <a:rPr lang="es-ES_tradnl" dirty="0" smtClean="0"/>
              <a:t>: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Dream</a:t>
            </a:r>
            <a:r>
              <a:rPr lang="es-ES_tradnl" dirty="0" smtClean="0"/>
              <a:t> </a:t>
            </a:r>
            <a:r>
              <a:rPr lang="es-ES_tradnl" dirty="0" err="1" smtClean="0"/>
              <a:t>Begins</a:t>
            </a:r>
            <a:r>
              <a:rPr lang="es-ES_tradnl" dirty="0" smtClean="0"/>
              <a:t>”?</a:t>
            </a:r>
          </a:p>
          <a:p>
            <a:pPr marL="0" indent="0">
              <a:buNone/>
            </a:pPr>
            <a:r>
              <a:rPr lang="es-ES_tradnl" i="1" dirty="0" smtClean="0">
                <a:solidFill>
                  <a:srgbClr val="800080"/>
                </a:solidFill>
              </a:rPr>
              <a:t>L.O: to </a:t>
            </a:r>
            <a:r>
              <a:rPr lang="es-ES_tradnl" i="1" dirty="0" err="1" smtClean="0">
                <a:solidFill>
                  <a:srgbClr val="800080"/>
                </a:solidFill>
              </a:rPr>
              <a:t>learn</a:t>
            </a:r>
            <a:r>
              <a:rPr lang="es-ES_tradnl" i="1" dirty="0" smtClean="0">
                <a:solidFill>
                  <a:srgbClr val="800080"/>
                </a:solidFill>
              </a:rPr>
              <a:t> </a:t>
            </a:r>
            <a:r>
              <a:rPr lang="es-ES_tradnl" i="1" dirty="0" err="1" smtClean="0">
                <a:solidFill>
                  <a:srgbClr val="800080"/>
                </a:solidFill>
              </a:rPr>
              <a:t>about</a:t>
            </a:r>
            <a:r>
              <a:rPr lang="es-ES_tradnl" i="1" dirty="0" smtClean="0">
                <a:solidFill>
                  <a:srgbClr val="800080"/>
                </a:solidFill>
              </a:rPr>
              <a:t> </a:t>
            </a:r>
            <a:r>
              <a:rPr lang="es-ES_tradnl" i="1" dirty="0" err="1" smtClean="0">
                <a:solidFill>
                  <a:srgbClr val="800080"/>
                </a:solidFill>
              </a:rPr>
              <a:t>the</a:t>
            </a:r>
            <a:r>
              <a:rPr lang="es-ES_tradnl" i="1" dirty="0" smtClean="0">
                <a:solidFill>
                  <a:srgbClr val="800080"/>
                </a:solidFill>
              </a:rPr>
              <a:t> </a:t>
            </a:r>
            <a:r>
              <a:rPr lang="es-ES_tradnl" i="1" dirty="0" err="1" smtClean="0">
                <a:solidFill>
                  <a:srgbClr val="800080"/>
                </a:solidFill>
              </a:rPr>
              <a:t>importance</a:t>
            </a:r>
            <a:r>
              <a:rPr lang="es-ES_tradnl" i="1" dirty="0" smtClean="0">
                <a:solidFill>
                  <a:srgbClr val="800080"/>
                </a:solidFill>
              </a:rPr>
              <a:t> of soccer in latino culture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 smtClean="0"/>
              <a:t>Leer las preguntas del paquete distribuido</a:t>
            </a:r>
          </a:p>
          <a:p>
            <a:r>
              <a:rPr lang="es-ES_tradnl" dirty="0" smtClean="0"/>
              <a:t>Mirar la primera parte de la película </a:t>
            </a:r>
          </a:p>
          <a:p>
            <a:r>
              <a:rPr lang="es-ES_tradnl" dirty="0" smtClean="0"/>
              <a:t>Toma apuntes activos de lo que crees </a:t>
            </a:r>
            <a:r>
              <a:rPr lang="es-ES_tradnl" sz="2400" i="1" dirty="0" smtClean="0"/>
              <a:t>(</a:t>
            </a:r>
            <a:r>
              <a:rPr lang="es-ES_tradnl" sz="2400" i="1" dirty="0" err="1" smtClean="0"/>
              <a:t>you</a:t>
            </a:r>
            <a:r>
              <a:rPr lang="es-ES_tradnl" sz="2400" i="1" dirty="0" smtClean="0"/>
              <a:t> </a:t>
            </a:r>
            <a:r>
              <a:rPr lang="es-ES_tradnl" sz="2400" i="1" dirty="0" err="1" smtClean="0"/>
              <a:t>believe</a:t>
            </a:r>
            <a:r>
              <a:rPr lang="es-ES_tradnl" sz="2400" i="1" dirty="0" smtClean="0"/>
              <a:t>)</a:t>
            </a:r>
            <a:r>
              <a:rPr lang="es-ES_tradnl" sz="2400" dirty="0" smtClean="0"/>
              <a:t> </a:t>
            </a:r>
            <a:r>
              <a:rPr lang="es-ES_tradnl" dirty="0" smtClean="0"/>
              <a:t>es importante o interesante durante la película.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62a:</a:t>
            </a:r>
          </a:p>
          <a:p>
            <a:r>
              <a:rPr lang="es-ES_tradnl" dirty="0" smtClean="0"/>
              <a:t>In </a:t>
            </a:r>
            <a:r>
              <a:rPr lang="es-ES_tradnl" dirty="0" err="1" smtClean="0"/>
              <a:t>the</a:t>
            </a:r>
            <a:r>
              <a:rPr lang="es-ES_tradnl" dirty="0" smtClean="0"/>
              <a:t> GOAL </a:t>
            </a:r>
            <a:r>
              <a:rPr lang="es-ES_tradnl" dirty="0" err="1" smtClean="0"/>
              <a:t>packet</a:t>
            </a:r>
            <a:r>
              <a:rPr lang="es-ES_tradnl" dirty="0" smtClean="0"/>
              <a:t>, complete </a:t>
            </a:r>
            <a:r>
              <a:rPr lang="es-ES_tradnl" dirty="0" err="1" smtClean="0"/>
              <a:t>questions</a:t>
            </a:r>
            <a:r>
              <a:rPr lang="es-ES_tradnl" dirty="0" smtClean="0"/>
              <a:t> # 1-4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6864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7232</TotalTime>
  <Words>88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702 La fecha es el 2 de mayo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42</cp:revision>
  <cp:lastPrinted>2016-04-22T19:22:12Z</cp:lastPrinted>
  <dcterms:created xsi:type="dcterms:W3CDTF">2014-12-15T19:13:06Z</dcterms:created>
  <dcterms:modified xsi:type="dcterms:W3CDTF">2017-05-02T20:12:32Z</dcterms:modified>
</cp:coreProperties>
</file>